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59" r:id="rId3"/>
    <p:sldId id="260"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kenanaonline.com/users/nassirmoussi/tags/107520/pos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SA" sz="2400" b="1" u="sng" dirty="0"/>
              <a:t>مفهوم أنظمة المعلومات الادارية في المكتبات ومراكز المعلومات </a:t>
            </a:r>
            <a:r>
              <a:rPr lang="en-US" sz="2400" b="1" u="sng" dirty="0"/>
              <a:t>:</a:t>
            </a:r>
            <a:r>
              <a:rPr lang="en-US" sz="2400" dirty="0"/>
              <a:t/>
            </a:r>
            <a:br>
              <a:rPr lang="en-US" sz="2400" dirty="0"/>
            </a:br>
            <a:endParaRPr lang="ar-JO" sz="2400" dirty="0"/>
          </a:p>
        </p:txBody>
      </p:sp>
      <p:sp>
        <p:nvSpPr>
          <p:cNvPr id="3" name="عنصر نائب للمحتوى 2"/>
          <p:cNvSpPr>
            <a:spLocks noGrp="1"/>
          </p:cNvSpPr>
          <p:nvPr>
            <p:ph idx="1"/>
          </p:nvPr>
        </p:nvSpPr>
        <p:spPr/>
        <p:txBody>
          <a:bodyPr>
            <a:normAutofit fontScale="85000" lnSpcReduction="20000"/>
          </a:bodyPr>
          <a:lstStyle/>
          <a:p>
            <a:r>
              <a:rPr lang="ar-SA" dirty="0" smtClean="0"/>
              <a:t>هناك </a:t>
            </a:r>
            <a:r>
              <a:rPr lang="ar-SA" dirty="0"/>
              <a:t>تعريفات مختلفة لنظام المعلومات الإداري نذكر منها ما يلي</a:t>
            </a:r>
            <a:r>
              <a:rPr lang="en-US" dirty="0"/>
              <a:t>:</a:t>
            </a:r>
          </a:p>
          <a:p>
            <a:r>
              <a:rPr lang="ar-SA" dirty="0"/>
              <a:t>ـ النظام الذي يتولى تزويد الإدارة بالمعلومات الدقيقة والوافية اللازمة لها لاتخاذ القرار، في الوقت والمكان المناسبين</a:t>
            </a:r>
            <a:r>
              <a:rPr lang="en-US" dirty="0"/>
              <a:t>.</a:t>
            </a:r>
          </a:p>
          <a:p>
            <a:r>
              <a:rPr lang="ar-SA" dirty="0"/>
              <a:t>ـ توليفة من الأفراد والأجهزة التي تتولى عمليات جمع ومعالجة وخزن البيانات واسترجاعها بغية تقليل حالة عدم التأكد عند اتخاذ القرارات، وذلك من خلال تلبية حاجة المديرين من المعلومات اللازمة والضرورية في المجال</a:t>
            </a:r>
            <a:r>
              <a:rPr lang="en-US" dirty="0"/>
              <a:t>.</a:t>
            </a:r>
          </a:p>
          <a:p>
            <a:r>
              <a:rPr lang="ar-SA" dirty="0"/>
              <a:t>ـ مجموعة من العناصر البشرية والتكنولوجية لجمع البيانات وتشغيلها طبقاً لقواعد وإجراءات محددة بغرض تحويلها إلى معلومات تساعد الإدارة في التخطيط والتنظيم والرقابة والتقييم واتخاذ القرارات</a:t>
            </a:r>
            <a:r>
              <a:rPr lang="en-US" dirty="0"/>
              <a:t>.</a:t>
            </a:r>
          </a:p>
          <a:p>
            <a:r>
              <a:rPr lang="ar-SA" dirty="0"/>
              <a:t>ـ طريقة منظمة لتجهيز المعلومات عن ماضي وحاضر ومستقبل العمليات الداخلية واستكشاف المتغيرات الخارجية للبيئة</a:t>
            </a:r>
            <a:r>
              <a:rPr lang="en-US" dirty="0"/>
              <a:t>.</a:t>
            </a:r>
          </a:p>
          <a:p>
            <a:endParaRPr lang="ar-JO" dirty="0"/>
          </a:p>
        </p:txBody>
      </p:sp>
    </p:spTree>
    <p:extLst>
      <p:ext uri="{BB962C8B-B14F-4D97-AF65-F5344CB8AC3E}">
        <p14:creationId xmlns:p14="http://schemas.microsoft.com/office/powerpoint/2010/main" val="4235070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62500" lnSpcReduction="20000"/>
          </a:bodyPr>
          <a:lstStyle/>
          <a:p>
            <a:r>
              <a:rPr lang="ar-SA" dirty="0"/>
              <a:t>وبناء على هذه التعريفات يمكن إيراد </a:t>
            </a:r>
            <a:r>
              <a:rPr lang="ar-SA" b="1" dirty="0"/>
              <a:t>التعريف الشامل</a:t>
            </a:r>
            <a:r>
              <a:rPr lang="ar-SA" dirty="0"/>
              <a:t> التالي لنظام المعلومات الإداري في المكتبة أو مركز المعلومات " هو نظام متكامل يتكون من مجموعة الأفراد والأجهزة والإجراءات والأنظمة الفرعية للمعلومات ، وذلك بغرض تزويد الإدارة بكل ما تحتاجه من معلومات دقيقة وكافية عن الأنشطة الدقيقة للمكتبة أو مركز المعلومات، ومن أجل إنجاز الوظائف الإدارية من تخطيط وتنظيم وتوجيه ورقابة واتخاذ قرارات كفوءة وفعالة</a:t>
            </a:r>
            <a:r>
              <a:rPr lang="en-US" dirty="0"/>
              <a:t>. "</a:t>
            </a:r>
          </a:p>
          <a:p>
            <a:r>
              <a:rPr lang="ar-SA" dirty="0"/>
              <a:t>مما سبق، يمكن استخلاص مجموعة من النقاط الأساسية المتعلقة بمفهوم نظام المعلومات الإداري في المكتبات ومراكز المعلومات ، وهي</a:t>
            </a:r>
            <a:r>
              <a:rPr lang="en-US" dirty="0"/>
              <a:t>:</a:t>
            </a:r>
          </a:p>
          <a:p>
            <a:r>
              <a:rPr lang="ar-SA" dirty="0"/>
              <a:t>ـ أنه نظام معلومات مبني على الحاسوب في إدخال البيانات ومعالجتها وتحويلها إلى معلومات تفيد متخذي القرارات في المكتبة أو مركز المعلومات</a:t>
            </a:r>
            <a:r>
              <a:rPr lang="en-US" dirty="0"/>
              <a:t>.</a:t>
            </a:r>
          </a:p>
          <a:p>
            <a:r>
              <a:rPr lang="ar-SA" dirty="0"/>
              <a:t>ـ أنه نظام متكامل يربط بين أنظمة فرعية وظيفية مختلفة في المكتبة أو مركز المعلومات مثل نظام الإنتاج، ونظام التسويق، ونظام الخدمات، ونظام المالية، ونظام إدارة الأفراد، وغيرها</a:t>
            </a:r>
            <a:r>
              <a:rPr lang="en-US" dirty="0"/>
              <a:t>.</a:t>
            </a:r>
          </a:p>
          <a:p>
            <a:r>
              <a:rPr lang="ar-SA" dirty="0"/>
              <a:t>ـ أنه نظام يدعم وظائف التخطيط والتنظيم والتوجيه والرقابة في المكتبة أو مركز المعلومات</a:t>
            </a:r>
            <a:r>
              <a:rPr lang="en-US" dirty="0"/>
              <a:t>.</a:t>
            </a:r>
          </a:p>
          <a:p>
            <a:r>
              <a:rPr lang="ar-SA" dirty="0"/>
              <a:t>ـ أنه نظام يساعد إدارة المكتبة أو مركز المعلومات في اتخاذ القرارات وحل المشكلات</a:t>
            </a:r>
            <a:r>
              <a:rPr lang="en-US" dirty="0"/>
              <a:t>.</a:t>
            </a:r>
          </a:p>
          <a:p>
            <a:r>
              <a:rPr lang="ar-SA" dirty="0"/>
              <a:t>ـ أنه نظام يقدم للإدارة معلومات عن ماضي وحاضر المكتبة أو مركز المعلومات ويتنبأ بالمستقبل</a:t>
            </a:r>
            <a:r>
              <a:rPr lang="en-US" dirty="0"/>
              <a:t>.</a:t>
            </a:r>
          </a:p>
          <a:p>
            <a:endParaRPr lang="ar-JO" dirty="0"/>
          </a:p>
        </p:txBody>
      </p:sp>
    </p:spTree>
    <p:extLst>
      <p:ext uri="{BB962C8B-B14F-4D97-AF65-F5344CB8AC3E}">
        <p14:creationId xmlns:p14="http://schemas.microsoft.com/office/powerpoint/2010/main" val="4147563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r>
              <a:rPr lang="ar-SA" dirty="0"/>
              <a:t>ـ أنه نظام يصف العمليات والأنشطة الداخلية للمكتبة أو لمركز المعلومات ويقارنها بالمعايير الموضوعة، ويظهر المجالات التي تحتاج إلى تعديل أو تحسين</a:t>
            </a:r>
            <a:r>
              <a:rPr lang="en-US" dirty="0"/>
              <a:t>.</a:t>
            </a:r>
          </a:p>
          <a:p>
            <a:r>
              <a:rPr lang="ar-SA" dirty="0"/>
              <a:t>ـ أنه نظام يوفر معلومات دقيقة وشاملة عن البيئة الخارجية للمكتبة أو مركز المعلومات ، إذ يرصد الأحداث والفرص في هذه البيئة التي يمكن أن يؤثر على مستقبل المكتبة أو مركز المعلومات أو على عملياتهما الداخلية</a:t>
            </a:r>
            <a:r>
              <a:rPr lang="en-US" dirty="0"/>
              <a:t>.</a:t>
            </a:r>
          </a:p>
          <a:p>
            <a:r>
              <a:rPr lang="ar-SA" dirty="0"/>
              <a:t>ـ أنه نظام يوفر المعلومات (المخرجات) في شكل تقارير دورية أو تقارير خاصة، ومخرجات نماذج رياضية وإحصائية يستخدمها مدير المكتبة أو مركز المعلومات في حل المشكلات واتخاذ القرارات</a:t>
            </a:r>
            <a:r>
              <a:rPr lang="en-US" dirty="0"/>
              <a:t>.</a:t>
            </a:r>
          </a:p>
          <a:p>
            <a:r>
              <a:rPr lang="ar-SA" dirty="0"/>
              <a:t>ونخلص الحديث بالقول أن </a:t>
            </a:r>
            <a:r>
              <a:rPr lang="ar-SA" u="sng" dirty="0">
                <a:hlinkClick r:id="rId2"/>
              </a:rPr>
              <a:t>نظم المعلومات الإدارية</a:t>
            </a:r>
            <a:r>
              <a:rPr lang="en-US" dirty="0"/>
              <a:t> </a:t>
            </a:r>
            <a:r>
              <a:rPr lang="ar-SA" dirty="0"/>
              <a:t>هي في الواقع حقل مشتق من جملة تخصصات وتطبيقات مختلفة ساهمت بقدر أو بآخر في تطوّره ونمو وازدهار تطبيقاته في منظمات الأعمال والمؤسسات الاقتصادية المختلفة. فنظم المعلومات الإدارية مزيج من معطيات علم الحاسوب وتكنولوجيا المعلومات، وبحوث العمليات، والرياضيات، ونظرية الإدارة والتنظيم، والسلوك التنظيمي، والاقتصاد وتقنيات الاتصالات</a:t>
            </a:r>
            <a:r>
              <a:rPr lang="en-US"/>
              <a:t>.</a:t>
            </a:r>
          </a:p>
          <a:p>
            <a:endParaRPr lang="ar-JO"/>
          </a:p>
        </p:txBody>
      </p:sp>
    </p:spTree>
    <p:extLst>
      <p:ext uri="{BB962C8B-B14F-4D97-AF65-F5344CB8AC3E}">
        <p14:creationId xmlns:p14="http://schemas.microsoft.com/office/powerpoint/2010/main" val="88519646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460</Words>
  <Application>Microsoft Office PowerPoint</Application>
  <PresentationFormat>عرض على الشاشة (3:4)‏</PresentationFormat>
  <Paragraphs>17</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سمة Office</vt:lpstr>
      <vt:lpstr>مفهوم أنظمة المعلومات الادارية في المكتبات ومراكز المعلومات :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أنظمة المعلومات الادارية في المكتبات ومراكز المعلومات : </dc:title>
  <dc:creator>gega</dc:creator>
  <cp:lastModifiedBy>gega</cp:lastModifiedBy>
  <cp:revision>1</cp:revision>
  <dcterms:created xsi:type="dcterms:W3CDTF">2019-12-17T13:08:00Z</dcterms:created>
  <dcterms:modified xsi:type="dcterms:W3CDTF">2019-12-17T13:10:54Z</dcterms:modified>
</cp:coreProperties>
</file>